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24654" y="669696"/>
            <a:ext cx="1616075" cy="54356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 sz="750" b="1">
                <a:latin typeface="Times New Roman"/>
                <a:cs typeface="Times New Roman"/>
              </a:rPr>
              <a:t>T.C.</a:t>
            </a:r>
            <a:endParaRPr sz="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5"/>
              </a:spcBef>
            </a:pPr>
            <a:r>
              <a:rPr dirty="0" sz="750" spc="-5" b="1">
                <a:latin typeface="Times New Roman"/>
                <a:cs typeface="Times New Roman"/>
              </a:rPr>
              <a:t>DOĞUBAYAZIT</a:t>
            </a:r>
            <a:r>
              <a:rPr dirty="0" sz="750" spc="225" b="1">
                <a:latin typeface="Times New Roman"/>
                <a:cs typeface="Times New Roman"/>
              </a:rPr>
              <a:t> </a:t>
            </a:r>
            <a:r>
              <a:rPr dirty="0" sz="750" spc="-5" b="1">
                <a:latin typeface="Times New Roman"/>
                <a:cs typeface="Times New Roman"/>
              </a:rPr>
              <a:t>KAYMAKAMLIĞI</a:t>
            </a:r>
            <a:endParaRPr sz="750">
              <a:latin typeface="Times New Roman"/>
              <a:cs typeface="Times New Roman"/>
            </a:endParaRPr>
          </a:p>
          <a:p>
            <a:pPr algn="ctr" marR="10160">
              <a:lnSpc>
                <a:spcPct val="100000"/>
              </a:lnSpc>
              <a:spcBef>
                <a:spcPts val="85"/>
              </a:spcBef>
            </a:pPr>
            <a:r>
              <a:rPr dirty="0" sz="750" b="1">
                <a:latin typeface="Times New Roman"/>
                <a:cs typeface="Times New Roman"/>
              </a:rPr>
              <a:t>İlçe</a:t>
            </a:r>
            <a:r>
              <a:rPr dirty="0" sz="750" spc="-20" b="1">
                <a:latin typeface="Times New Roman"/>
                <a:cs typeface="Times New Roman"/>
              </a:rPr>
              <a:t> </a:t>
            </a:r>
            <a:r>
              <a:rPr dirty="0" sz="750" b="1">
                <a:latin typeface="Times New Roman"/>
                <a:cs typeface="Times New Roman"/>
              </a:rPr>
              <a:t>Milli</a:t>
            </a:r>
            <a:r>
              <a:rPr dirty="0" sz="750" spc="-10" b="1">
                <a:latin typeface="Times New Roman"/>
                <a:cs typeface="Times New Roman"/>
              </a:rPr>
              <a:t> </a:t>
            </a:r>
            <a:r>
              <a:rPr dirty="0" sz="750" spc="-5" b="1">
                <a:latin typeface="Times New Roman"/>
                <a:cs typeface="Times New Roman"/>
              </a:rPr>
              <a:t>Eğitim</a:t>
            </a:r>
            <a:r>
              <a:rPr dirty="0" sz="750" spc="-15" b="1">
                <a:latin typeface="Times New Roman"/>
                <a:cs typeface="Times New Roman"/>
              </a:rPr>
              <a:t> </a:t>
            </a:r>
            <a:r>
              <a:rPr dirty="0" sz="750" spc="-5" b="1">
                <a:latin typeface="Times New Roman"/>
                <a:cs typeface="Times New Roman"/>
              </a:rPr>
              <a:t>Müdürlüğü</a:t>
            </a:r>
            <a:endParaRPr sz="750">
              <a:latin typeface="Times New Roman"/>
              <a:cs typeface="Times New Roman"/>
            </a:endParaRPr>
          </a:p>
          <a:p>
            <a:pPr algn="ctr" marR="7620">
              <a:lnSpc>
                <a:spcPct val="100000"/>
              </a:lnSpc>
              <a:spcBef>
                <a:spcPts val="225"/>
              </a:spcBef>
            </a:pPr>
            <a:r>
              <a:rPr dirty="0" sz="750" b="1">
                <a:latin typeface="Times New Roman"/>
                <a:cs typeface="Times New Roman"/>
              </a:rPr>
              <a:t>Ahmedi</a:t>
            </a:r>
            <a:r>
              <a:rPr dirty="0" sz="750" spc="125" b="1">
                <a:latin typeface="Times New Roman"/>
                <a:cs typeface="Times New Roman"/>
              </a:rPr>
              <a:t> </a:t>
            </a:r>
            <a:r>
              <a:rPr dirty="0" sz="750" b="1">
                <a:latin typeface="Times New Roman"/>
                <a:cs typeface="Times New Roman"/>
              </a:rPr>
              <a:t>Hani</a:t>
            </a:r>
            <a:r>
              <a:rPr dirty="0" sz="750" spc="110" b="1">
                <a:latin typeface="Times New Roman"/>
                <a:cs typeface="Times New Roman"/>
              </a:rPr>
              <a:t> </a:t>
            </a:r>
            <a:r>
              <a:rPr dirty="0" sz="750" spc="-5" b="1">
                <a:latin typeface="Times New Roman"/>
                <a:cs typeface="Times New Roman"/>
              </a:rPr>
              <a:t>Anadolu</a:t>
            </a:r>
            <a:r>
              <a:rPr dirty="0" sz="750" spc="75" b="1">
                <a:latin typeface="Times New Roman"/>
                <a:cs typeface="Times New Roman"/>
              </a:rPr>
              <a:t> </a:t>
            </a:r>
            <a:r>
              <a:rPr dirty="0" sz="750" spc="-5" b="1">
                <a:latin typeface="Times New Roman"/>
                <a:cs typeface="Times New Roman"/>
              </a:rPr>
              <a:t>Lisesi</a:t>
            </a:r>
            <a:endParaRPr sz="75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83108" y="1192022"/>
          <a:ext cx="9202420" cy="5681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6280"/>
                <a:gridCol w="362585"/>
                <a:gridCol w="351790"/>
                <a:gridCol w="731519"/>
                <a:gridCol w="899794"/>
                <a:gridCol w="809625"/>
                <a:gridCol w="902970"/>
                <a:gridCol w="809625"/>
                <a:gridCol w="811529"/>
                <a:gridCol w="902334"/>
                <a:gridCol w="992504"/>
                <a:gridCol w="899159"/>
              </a:tblGrid>
              <a:tr h="204215">
                <a:tc>
                  <a:txBody>
                    <a:bodyPr/>
                    <a:lstStyle/>
                    <a:p>
                      <a:pPr marL="2330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650" spc="-10" b="1">
                          <a:latin typeface="Times New Roman"/>
                          <a:cs typeface="Times New Roman"/>
                        </a:rPr>
                        <a:t>TARİH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650" spc="-10" b="1">
                          <a:latin typeface="Times New Roman"/>
                          <a:cs typeface="Times New Roman"/>
                        </a:rPr>
                        <a:t>SAAT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marL="55880" marR="38100" indent="17780">
                        <a:lnSpc>
                          <a:spcPts val="700"/>
                        </a:lnSpc>
                        <a:spcBef>
                          <a:spcPts val="60"/>
                        </a:spcBef>
                      </a:pPr>
                      <a:r>
                        <a:rPr dirty="0" sz="650" b="1">
                          <a:latin typeface="Times New Roman"/>
                          <a:cs typeface="Times New Roman"/>
                        </a:rPr>
                        <a:t>DERS  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SAA</a:t>
                      </a:r>
                      <a:r>
                        <a:rPr dirty="0" sz="650" spc="-15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650" b="1">
                          <a:latin typeface="Times New Roman"/>
                          <a:cs typeface="Times New Roman"/>
                        </a:rPr>
                        <a:t>İ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2192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9.SINIFLAR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809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10.SINIFLAR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11-A-B</a:t>
                      </a:r>
                      <a:r>
                        <a:rPr dirty="0" sz="65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10" b="1">
                          <a:latin typeface="Times New Roman"/>
                          <a:cs typeface="Times New Roman"/>
                        </a:rPr>
                        <a:t>SINIFI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11--C-D-E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11-F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12-A-B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60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12-C-D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943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12-E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12-F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50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</a:tr>
              <a:tr h="51511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77800">
                        <a:lnSpc>
                          <a:spcPts val="770"/>
                        </a:lnSpc>
                      </a:pPr>
                      <a:r>
                        <a:rPr dirty="0" sz="650" b="1">
                          <a:latin typeface="Times New Roman"/>
                          <a:cs typeface="Times New Roman"/>
                        </a:rPr>
                        <a:t>03.04.2023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129539">
                        <a:lnSpc>
                          <a:spcPts val="77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PAZARTESİ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L="29845">
                        <a:lnSpc>
                          <a:spcPct val="10000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11:20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650" b="1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SAAT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İNGİLİZCE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İNGİLİZCE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İNGİLİZCE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İNGİLİZCE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İNGİLİZCE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54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İNGİLİZCE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İNGİLİZCE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İNGİLİZCE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54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İNGİLİZCE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</a:tr>
              <a:tr h="59778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L="298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14:40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L="209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8.SAAT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4066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FİZİK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7876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FİZİK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FİZİK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9390" marR="220345" indent="34925">
                        <a:lnSpc>
                          <a:spcPts val="919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EÇ</a:t>
                      </a:r>
                      <a:r>
                        <a:rPr dirty="0" sz="800" spc="-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  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PS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LO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Jİ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80645" marR="67310" indent="3810">
                        <a:lnSpc>
                          <a:spcPts val="919"/>
                        </a:lnSpc>
                      </a:pPr>
                      <a:r>
                        <a:rPr dirty="0" sz="800" spc="-30">
                          <a:latin typeface="Times New Roman"/>
                          <a:cs typeface="Times New Roman"/>
                        </a:rPr>
                        <a:t>SEÇMELİ </a:t>
                      </a:r>
                      <a:r>
                        <a:rPr dirty="0" sz="8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BİRİNCİ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8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L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R="63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FİZİK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82880" marR="200660" indent="54610">
                        <a:lnSpc>
                          <a:spcPts val="919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SEÇMELİ </a:t>
                      </a:r>
                      <a:r>
                        <a:rPr dirty="0" sz="800" spc="-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OL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Jİ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27965" marR="245110" indent="53340">
                        <a:lnSpc>
                          <a:spcPts val="919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SEÇMELİ </a:t>
                      </a:r>
                      <a:r>
                        <a:rPr dirty="0" sz="800" spc="-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OL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Jİ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620" marR="52705">
                        <a:lnSpc>
                          <a:spcPts val="919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10">
                          <a:latin typeface="Times New Roman"/>
                          <a:cs typeface="Times New Roman"/>
                        </a:rPr>
                        <a:t>ÇM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800" spc="-3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800" spc="-3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 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YABANCI</a:t>
                      </a:r>
                      <a:r>
                        <a:rPr dirty="0" sz="8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DİL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</a:tr>
              <a:tr h="50291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R="163195">
                        <a:lnSpc>
                          <a:spcPts val="760"/>
                        </a:lnSpc>
                        <a:spcBef>
                          <a:spcPts val="5"/>
                        </a:spcBef>
                      </a:pPr>
                      <a:r>
                        <a:rPr dirty="0" sz="650" b="1">
                          <a:latin typeface="Times New Roman"/>
                          <a:cs typeface="Times New Roman"/>
                        </a:rPr>
                        <a:t>04.04.2023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R="158750">
                        <a:lnSpc>
                          <a:spcPts val="760"/>
                        </a:lnSpc>
                      </a:pPr>
                      <a:r>
                        <a:rPr dirty="0" sz="650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65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65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65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b="1">
                          <a:latin typeface="Times New Roman"/>
                          <a:cs typeface="Times New Roman"/>
                        </a:rPr>
                        <a:t>I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L="29845">
                        <a:lnSpc>
                          <a:spcPct val="10000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11:20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650" b="1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SAAT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MATEMATİK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MATEMATİK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MATEMATİK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MATEMATİK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94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TEMEL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940"/>
                        </a:lnSpc>
                      </a:pPr>
                      <a:r>
                        <a:rPr dirty="0" sz="800" spc="-35">
                          <a:latin typeface="Times New Roman"/>
                          <a:cs typeface="Times New Roman"/>
                        </a:rPr>
                        <a:t>MATEMATİK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MATEMATİK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MATEMATİK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9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950"/>
                        </a:lnSpc>
                        <a:spcBef>
                          <a:spcPts val="56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TEMEL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ts val="950"/>
                        </a:lnSpc>
                      </a:pPr>
                      <a:r>
                        <a:rPr dirty="0" sz="800" spc="-35">
                          <a:latin typeface="Times New Roman"/>
                          <a:cs typeface="Times New Roman"/>
                        </a:rPr>
                        <a:t>MATEMATİK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17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TEMEL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6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 spc="-35">
                          <a:latin typeface="Times New Roman"/>
                          <a:cs typeface="Times New Roman"/>
                        </a:rPr>
                        <a:t>MATEMATİK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9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57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L="29845">
                        <a:lnSpc>
                          <a:spcPct val="10000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14:40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L="20955">
                        <a:lnSpc>
                          <a:spcPct val="10000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8.SAAT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ALMANCA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ALMANCA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ALMANCA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ALMANCA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ALMANCA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54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ALMANCA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ALMANCA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ALMANCA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ALMANCA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71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05.04.2023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ÇARŞAMBA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27305">
                        <a:lnSpc>
                          <a:spcPct val="100000"/>
                        </a:lnSpc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890" marR="103505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Times New Roman"/>
                          <a:cs typeface="Times New Roman"/>
                        </a:rPr>
                        <a:t>TÜ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RK</a:t>
                      </a:r>
                      <a:r>
                        <a:rPr dirty="0" sz="75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VE  </a:t>
                      </a:r>
                      <a:r>
                        <a:rPr dirty="0" sz="750" spc="-5">
                          <a:latin typeface="Times New Roman"/>
                          <a:cs typeface="Times New Roman"/>
                        </a:rPr>
                        <a:t>EDEBİYATI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0160" marR="259715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Times New Roman"/>
                          <a:cs typeface="Times New Roman"/>
                        </a:rPr>
                        <a:t>TÜ</a:t>
                      </a:r>
                      <a:r>
                        <a:rPr dirty="0" sz="750" spc="-1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750" spc="-15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E  </a:t>
                      </a:r>
                      <a:r>
                        <a:rPr dirty="0" sz="750" spc="-5">
                          <a:latin typeface="Times New Roman"/>
                          <a:cs typeface="Times New Roman"/>
                        </a:rPr>
                        <a:t>EDEBİYATI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0160" marR="17018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Times New Roman"/>
                          <a:cs typeface="Times New Roman"/>
                        </a:rPr>
                        <a:t>TÜ</a:t>
                      </a:r>
                      <a:r>
                        <a:rPr dirty="0" sz="750" spc="-1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75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750" spc="-15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E  </a:t>
                      </a:r>
                      <a:r>
                        <a:rPr dirty="0" sz="750" spc="-5">
                          <a:latin typeface="Times New Roman"/>
                          <a:cs typeface="Times New Roman"/>
                        </a:rPr>
                        <a:t>EDEBİYATI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2065" marR="26162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Times New Roman"/>
                          <a:cs typeface="Times New Roman"/>
                        </a:rPr>
                        <a:t>TÜ</a:t>
                      </a:r>
                      <a:r>
                        <a:rPr dirty="0" sz="750" spc="-1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75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750" spc="-15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E  </a:t>
                      </a:r>
                      <a:r>
                        <a:rPr dirty="0" sz="750" spc="-5">
                          <a:latin typeface="Times New Roman"/>
                          <a:cs typeface="Times New Roman"/>
                        </a:rPr>
                        <a:t>EDEBİYATI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890" marR="17145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Times New Roman"/>
                          <a:cs typeface="Times New Roman"/>
                        </a:rPr>
                        <a:t>TÜ</a:t>
                      </a:r>
                      <a:r>
                        <a:rPr dirty="0" sz="750" spc="-1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75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750" spc="-15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E  </a:t>
                      </a:r>
                      <a:r>
                        <a:rPr dirty="0" sz="750" spc="-5">
                          <a:latin typeface="Times New Roman"/>
                          <a:cs typeface="Times New Roman"/>
                        </a:rPr>
                        <a:t>EDEBİYATI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0160" marR="18161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Times New Roman"/>
                          <a:cs typeface="Times New Roman"/>
                        </a:rPr>
                        <a:t>TÜ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RK</a:t>
                      </a:r>
                      <a:r>
                        <a:rPr dirty="0" sz="75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VE  </a:t>
                      </a:r>
                      <a:r>
                        <a:rPr dirty="0" sz="750" spc="-5">
                          <a:latin typeface="Times New Roman"/>
                          <a:cs typeface="Times New Roman"/>
                        </a:rPr>
                        <a:t>EDEBİYATI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890" marR="27432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Times New Roman"/>
                          <a:cs typeface="Times New Roman"/>
                        </a:rPr>
                        <a:t>TÜ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RK</a:t>
                      </a:r>
                      <a:r>
                        <a:rPr dirty="0" sz="75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VE  </a:t>
                      </a:r>
                      <a:r>
                        <a:rPr dirty="0" sz="750" spc="-5">
                          <a:latin typeface="Times New Roman"/>
                          <a:cs typeface="Times New Roman"/>
                        </a:rPr>
                        <a:t>EDEBİYATI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890" marR="354330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Times New Roman"/>
                          <a:cs typeface="Times New Roman"/>
                        </a:rPr>
                        <a:t>TÜ</a:t>
                      </a:r>
                      <a:r>
                        <a:rPr dirty="0" sz="750" spc="-1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75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750" spc="-15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E  </a:t>
                      </a:r>
                      <a:r>
                        <a:rPr dirty="0" sz="750" spc="-5">
                          <a:latin typeface="Times New Roman"/>
                          <a:cs typeface="Times New Roman"/>
                        </a:rPr>
                        <a:t>EDEBİYATI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0480" marR="274320" indent="-24765">
                        <a:lnSpc>
                          <a:spcPts val="860"/>
                        </a:lnSpc>
                      </a:pPr>
                      <a:r>
                        <a:rPr dirty="0" sz="750" spc="-10">
                          <a:latin typeface="Times New Roman"/>
                          <a:cs typeface="Times New Roman"/>
                        </a:rPr>
                        <a:t>TÜ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RK</a:t>
                      </a:r>
                      <a:r>
                        <a:rPr dirty="0" sz="75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75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50" spc="-10">
                          <a:latin typeface="Times New Roman"/>
                          <a:cs typeface="Times New Roman"/>
                        </a:rPr>
                        <a:t>VE  </a:t>
                      </a:r>
                      <a:r>
                        <a:rPr dirty="0" sz="750" spc="-5">
                          <a:latin typeface="Times New Roman"/>
                          <a:cs typeface="Times New Roman"/>
                        </a:rPr>
                        <a:t>EDEBİYATI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</a:tr>
              <a:tr h="44805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L="298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14:40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L="209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8.SAAT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COĞRAFYA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COĞRAFYA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2065" marR="322580">
                        <a:lnSpc>
                          <a:spcPts val="919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SEÇMELİ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AF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890" marR="232410">
                        <a:lnSpc>
                          <a:spcPts val="919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SEÇMELİ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AF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890" marR="325755">
                        <a:lnSpc>
                          <a:spcPts val="919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SEÇMELİ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AF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890" marR="415925">
                        <a:lnSpc>
                          <a:spcPts val="919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SEÇMELİ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AF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620" marR="323850">
                        <a:lnSpc>
                          <a:spcPts val="919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SEÇMELİ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AF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</a:tr>
              <a:tr h="58559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77800">
                        <a:lnSpc>
                          <a:spcPct val="100000"/>
                        </a:lnSpc>
                      </a:pPr>
                      <a:r>
                        <a:rPr dirty="0" sz="650" b="1">
                          <a:latin typeface="Times New Roman"/>
                          <a:cs typeface="Times New Roman"/>
                        </a:rPr>
                        <a:t>06.04.2023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PERŞEMBE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29845">
                        <a:lnSpc>
                          <a:spcPct val="10000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11:20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650" b="1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SAAT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BİYOLOJİ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BİYOLOJİ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BİYOLOJİ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06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EÇ</a:t>
                      </a:r>
                      <a:r>
                        <a:rPr dirty="0" sz="800" spc="-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H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EÇ</a:t>
                      </a:r>
                      <a:r>
                        <a:rPr dirty="0" sz="800" spc="-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H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746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BİYOLOJİ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81915" marR="69850">
                        <a:lnSpc>
                          <a:spcPct val="9620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SEÇM</a:t>
                      </a:r>
                      <a:r>
                        <a:rPr dirty="0" sz="650" spc="-15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650" b="1">
                          <a:latin typeface="Times New Roman"/>
                          <a:cs typeface="Times New Roman"/>
                        </a:rPr>
                        <a:t>Lİ</a:t>
                      </a:r>
                      <a:r>
                        <a:rPr dirty="0" sz="65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15" b="1">
                          <a:latin typeface="Times New Roman"/>
                          <a:cs typeface="Times New Roman"/>
                        </a:rPr>
                        <a:t>Ç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650" spc="-15" b="1"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DAŞ  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TÜRK VE </a:t>
                      </a:r>
                      <a:r>
                        <a:rPr dirty="0" sz="650" spc="-10" b="1">
                          <a:latin typeface="Times New Roman"/>
                          <a:cs typeface="Times New Roman"/>
                        </a:rPr>
                        <a:t>DÜNYA 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10" b="1">
                          <a:latin typeface="Times New Roman"/>
                          <a:cs typeface="Times New Roman"/>
                        </a:rPr>
                        <a:t>TARİHİ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127635" marR="114300">
                        <a:lnSpc>
                          <a:spcPct val="9620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SEÇM</a:t>
                      </a:r>
                      <a:r>
                        <a:rPr dirty="0" sz="650" spc="-15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650" b="1">
                          <a:latin typeface="Times New Roman"/>
                          <a:cs typeface="Times New Roman"/>
                        </a:rPr>
                        <a:t>Lİ</a:t>
                      </a:r>
                      <a:r>
                        <a:rPr dirty="0" sz="65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15" b="1">
                          <a:latin typeface="Times New Roman"/>
                          <a:cs typeface="Times New Roman"/>
                        </a:rPr>
                        <a:t>Ç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650" spc="-15" b="1"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DAŞ  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TÜRK VE </a:t>
                      </a:r>
                      <a:r>
                        <a:rPr dirty="0" sz="650" spc="-10" b="1">
                          <a:latin typeface="Times New Roman"/>
                          <a:cs typeface="Times New Roman"/>
                        </a:rPr>
                        <a:t>DÜNYA 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10" b="1">
                          <a:latin typeface="Times New Roman"/>
                          <a:cs typeface="Times New Roman"/>
                        </a:rPr>
                        <a:t>TARİHİ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7620" marR="141605">
                        <a:lnSpc>
                          <a:spcPts val="74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SEÇM</a:t>
                      </a:r>
                      <a:r>
                        <a:rPr dirty="0" sz="650" spc="-15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650" b="1">
                          <a:latin typeface="Times New Roman"/>
                          <a:cs typeface="Times New Roman"/>
                        </a:rPr>
                        <a:t>Lİ</a:t>
                      </a:r>
                      <a:r>
                        <a:rPr dirty="0" sz="65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15" b="1">
                          <a:latin typeface="Times New Roman"/>
                          <a:cs typeface="Times New Roman"/>
                        </a:rPr>
                        <a:t>Ç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650" spc="-15" b="1"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DAŞ  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TÜRK</a:t>
                      </a:r>
                      <a:r>
                        <a:rPr dirty="0" sz="65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65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10" b="1">
                          <a:latin typeface="Times New Roman"/>
                          <a:cs typeface="Times New Roman"/>
                        </a:rPr>
                        <a:t>DÜNYA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740"/>
                        </a:lnSpc>
                      </a:pPr>
                      <a:r>
                        <a:rPr dirty="0" sz="650" spc="-10" b="1">
                          <a:latin typeface="Times New Roman"/>
                          <a:cs typeface="Times New Roman"/>
                        </a:rPr>
                        <a:t>TARİHİ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29845">
                        <a:lnSpc>
                          <a:spcPct val="10000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14:40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20955">
                        <a:lnSpc>
                          <a:spcPct val="10000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8.SAAT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8740" marR="102235" indent="-68580">
                        <a:lnSpc>
                          <a:spcPts val="620"/>
                        </a:lnSpc>
                      </a:pP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DİN</a:t>
                      </a:r>
                      <a:r>
                        <a:rPr dirty="0" sz="55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KÜLTÜRÜ</a:t>
                      </a:r>
                      <a:r>
                        <a:rPr dirty="0" sz="55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dirty="0" sz="55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HL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55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550" spc="-10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İ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marR="18415">
                        <a:lnSpc>
                          <a:spcPts val="640"/>
                        </a:lnSpc>
                        <a:spcBef>
                          <a:spcPts val="25"/>
                        </a:spcBef>
                      </a:pP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DİN</a:t>
                      </a:r>
                      <a:r>
                        <a:rPr dirty="0" sz="55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KÜLTÜRÜ</a:t>
                      </a:r>
                      <a:r>
                        <a:rPr dirty="0" sz="55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VEAHLAK </a:t>
                      </a:r>
                      <a:r>
                        <a:rPr dirty="0" sz="55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BİLGİSİ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marR="186690">
                        <a:lnSpc>
                          <a:spcPts val="640"/>
                        </a:lnSpc>
                        <a:spcBef>
                          <a:spcPts val="25"/>
                        </a:spcBef>
                      </a:pP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DİN</a:t>
                      </a:r>
                      <a:r>
                        <a:rPr dirty="0" sz="55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KÜLTÜRÜ</a:t>
                      </a:r>
                      <a:r>
                        <a:rPr dirty="0" sz="55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dirty="0" sz="55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AHLAK</a:t>
                      </a:r>
                      <a:r>
                        <a:rPr dirty="0" sz="55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BİLGİSİ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marR="21590">
                        <a:lnSpc>
                          <a:spcPts val="640"/>
                        </a:lnSpc>
                        <a:spcBef>
                          <a:spcPts val="25"/>
                        </a:spcBef>
                      </a:pP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DİN</a:t>
                      </a:r>
                      <a:r>
                        <a:rPr dirty="0" sz="55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KÜLTÜRÜ</a:t>
                      </a:r>
                      <a:r>
                        <a:rPr dirty="0" sz="55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VEAHLAK </a:t>
                      </a:r>
                      <a:r>
                        <a:rPr dirty="0" sz="55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BİLGİSİ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marR="186690">
                        <a:lnSpc>
                          <a:spcPts val="640"/>
                        </a:lnSpc>
                        <a:spcBef>
                          <a:spcPts val="25"/>
                        </a:spcBef>
                      </a:pP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DİN</a:t>
                      </a:r>
                      <a:r>
                        <a:rPr dirty="0" sz="55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KÜLTÜRÜ</a:t>
                      </a:r>
                      <a:r>
                        <a:rPr dirty="0" sz="55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dirty="0" sz="55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AHLAK</a:t>
                      </a:r>
                      <a:r>
                        <a:rPr dirty="0" sz="55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BİLGİSİ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marR="189865">
                        <a:lnSpc>
                          <a:spcPts val="640"/>
                        </a:lnSpc>
                        <a:spcBef>
                          <a:spcPts val="25"/>
                        </a:spcBef>
                      </a:pP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DİN</a:t>
                      </a:r>
                      <a:r>
                        <a:rPr dirty="0" sz="55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KÜLTÜRÜ</a:t>
                      </a:r>
                      <a:r>
                        <a:rPr dirty="0" sz="55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dirty="0" sz="55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AHLAK</a:t>
                      </a:r>
                      <a:r>
                        <a:rPr dirty="0" sz="55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BİLGİSİ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marR="21590">
                        <a:lnSpc>
                          <a:spcPts val="640"/>
                        </a:lnSpc>
                        <a:spcBef>
                          <a:spcPts val="25"/>
                        </a:spcBef>
                      </a:pP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Dİ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Ü</a:t>
                      </a:r>
                      <a:r>
                        <a:rPr dirty="0" sz="55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ÜR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Ü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550" spc="15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550" spc="-10" b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K 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BİLGİSİ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marR="111760">
                        <a:lnSpc>
                          <a:spcPts val="640"/>
                        </a:lnSpc>
                        <a:spcBef>
                          <a:spcPts val="25"/>
                        </a:spcBef>
                      </a:pP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Dİ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Ü</a:t>
                      </a:r>
                      <a:r>
                        <a:rPr dirty="0" sz="55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ÜR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Ü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550" spc="15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550" spc="-10" b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K 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BİLGİSİ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marR="19685">
                        <a:lnSpc>
                          <a:spcPts val="640"/>
                        </a:lnSpc>
                        <a:spcBef>
                          <a:spcPts val="25"/>
                        </a:spcBef>
                      </a:pP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DİN</a:t>
                      </a:r>
                      <a:r>
                        <a:rPr dirty="0" sz="55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KÜLTÜRÜ</a:t>
                      </a:r>
                      <a:r>
                        <a:rPr dirty="0" sz="55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VEAHLAK </a:t>
                      </a:r>
                      <a:r>
                        <a:rPr dirty="0" sz="55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BİLGİSİ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00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R="103505">
                        <a:lnSpc>
                          <a:spcPts val="76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07.04.2023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R="53340">
                        <a:lnSpc>
                          <a:spcPts val="76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CUMA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29845">
                        <a:lnSpc>
                          <a:spcPct val="10000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11:20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650" b="1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SAAT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890" marR="80645">
                        <a:lnSpc>
                          <a:spcPct val="96200"/>
                        </a:lnSpc>
                      </a:pPr>
                      <a:r>
                        <a:rPr dirty="0" sz="650" spc="-5">
                          <a:latin typeface="Times New Roman"/>
                          <a:cs typeface="Times New Roman"/>
                        </a:rPr>
                        <a:t>SEÇMELİ </a:t>
                      </a:r>
                      <a:r>
                        <a:rPr dirty="0" sz="6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5">
                          <a:latin typeface="Times New Roman"/>
                          <a:cs typeface="Times New Roman"/>
                        </a:rPr>
                        <a:t>DEMOK</a:t>
                      </a:r>
                      <a:r>
                        <a:rPr dirty="0" sz="650" spc="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650" spc="-5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65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65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5">
                          <a:latin typeface="Times New Roman"/>
                          <a:cs typeface="Times New Roman"/>
                        </a:rPr>
                        <a:t>VE  </a:t>
                      </a:r>
                      <a:r>
                        <a:rPr dirty="0" sz="650" spc="-15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650" spc="-5">
                          <a:latin typeface="Times New Roman"/>
                          <a:cs typeface="Times New Roman"/>
                        </a:rPr>
                        <a:t>NS</a:t>
                      </a:r>
                      <a:r>
                        <a:rPr dirty="0" sz="650" spc="-1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65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65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650" spc="-1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65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65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650" spc="-1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650" spc="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650">
                          <a:latin typeface="Times New Roman"/>
                          <a:cs typeface="Times New Roman"/>
                        </a:rPr>
                        <a:t>I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438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FELSEFE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930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FELSEFE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43204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FELSEFE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066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FELSEFE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890" marR="92710">
                        <a:lnSpc>
                          <a:spcPts val="919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10">
                          <a:latin typeface="Times New Roman"/>
                          <a:cs typeface="Times New Roman"/>
                        </a:rPr>
                        <a:t>ÇM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EL  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800" spc="-3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890" marR="182880">
                        <a:lnSpc>
                          <a:spcPts val="919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10">
                          <a:latin typeface="Times New Roman"/>
                          <a:cs typeface="Times New Roman"/>
                        </a:rPr>
                        <a:t>ÇM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EL 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DİNİ</a:t>
                      </a:r>
                      <a:r>
                        <a:rPr dirty="0" sz="8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BİLGİLER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</a:tr>
              <a:tr h="46177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29845">
                        <a:lnSpc>
                          <a:spcPct val="10000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14:40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20955">
                        <a:lnSpc>
                          <a:spcPct val="10000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8.SAAT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KİMYA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KİMYA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KİMYA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2065" marR="123189">
                        <a:lnSpc>
                          <a:spcPts val="900"/>
                        </a:lnSpc>
                        <a:spcBef>
                          <a:spcPts val="3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SEÇMELİ TÜRK </a:t>
                      </a:r>
                      <a:r>
                        <a:rPr dirty="0" sz="800" spc="-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800" spc="-3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YA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TI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8890" marR="356235">
                        <a:lnSpc>
                          <a:spcPct val="94400"/>
                        </a:lnSpc>
                        <a:spcBef>
                          <a:spcPts val="10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EÇ</a:t>
                      </a:r>
                      <a:r>
                        <a:rPr dirty="0" sz="800" spc="-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 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 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DİLLER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ts val="81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EDEBİYATI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54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KİMYA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8890" marR="125730">
                        <a:lnSpc>
                          <a:spcPts val="900"/>
                        </a:lnSpc>
                        <a:spcBef>
                          <a:spcPts val="3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SEÇMELİ TÜRK </a:t>
                      </a:r>
                      <a:r>
                        <a:rPr dirty="0" sz="800" spc="-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800" spc="-3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YA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TI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8890" marR="16510">
                        <a:lnSpc>
                          <a:spcPts val="900"/>
                        </a:lnSpc>
                        <a:spcBef>
                          <a:spcPts val="3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EÇ</a:t>
                      </a:r>
                      <a:r>
                        <a:rPr dirty="0" sz="800" spc="-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Ü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8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Lİ 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EDEBİYATI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7620" marR="447675">
                        <a:lnSpc>
                          <a:spcPct val="94400"/>
                        </a:lnSpc>
                        <a:spcBef>
                          <a:spcPts val="10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EÇ</a:t>
                      </a:r>
                      <a:r>
                        <a:rPr dirty="0" sz="800" spc="-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 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 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DİLLER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620">
                        <a:lnSpc>
                          <a:spcPts val="81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EDEBİYATI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</a:tr>
              <a:tr h="204469"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650" spc="-10" b="1">
                          <a:latin typeface="Times New Roman"/>
                          <a:cs typeface="Times New Roman"/>
                        </a:rPr>
                        <a:t>TARİH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9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650" spc="-10" b="1">
                          <a:latin typeface="Times New Roman"/>
                          <a:cs typeface="Times New Roman"/>
                        </a:rPr>
                        <a:t>SAAT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9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marL="55880" marR="38100" indent="17780">
                        <a:lnSpc>
                          <a:spcPts val="690"/>
                        </a:lnSpc>
                        <a:spcBef>
                          <a:spcPts val="85"/>
                        </a:spcBef>
                      </a:pPr>
                      <a:r>
                        <a:rPr dirty="0" sz="650" b="1">
                          <a:latin typeface="Times New Roman"/>
                          <a:cs typeface="Times New Roman"/>
                        </a:rPr>
                        <a:t>DERS  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SAA</a:t>
                      </a:r>
                      <a:r>
                        <a:rPr dirty="0" sz="650" spc="-15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650" b="1">
                          <a:latin typeface="Times New Roman"/>
                          <a:cs typeface="Times New Roman"/>
                        </a:rPr>
                        <a:t>İ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2192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9.SINIFLAR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9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809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10.SINIFLAR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9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11-A-B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9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11-C-D-E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11-F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12-A-B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9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60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12-C-D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943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12-E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9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12-F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9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E1D3"/>
                    </a:solidFill>
                  </a:tcPr>
                </a:tc>
              </a:tr>
              <a:tr h="4815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77800">
                        <a:lnSpc>
                          <a:spcPts val="760"/>
                        </a:lnSpc>
                      </a:pPr>
                      <a:r>
                        <a:rPr dirty="0" sz="650" b="1">
                          <a:latin typeface="Times New Roman"/>
                          <a:cs typeface="Times New Roman"/>
                        </a:rPr>
                        <a:t>10.04.2023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129539">
                        <a:lnSpc>
                          <a:spcPts val="76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PAZARTESİ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 marL="29845">
                        <a:lnSpc>
                          <a:spcPct val="10000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11:20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650" b="1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SAAT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TARİH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TARİH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TARİH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TARİH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TARİH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540" marR="6350">
                        <a:lnSpc>
                          <a:spcPts val="640"/>
                        </a:lnSpc>
                      </a:pPr>
                      <a:r>
                        <a:rPr dirty="0" sz="550" b="1">
                          <a:latin typeface="Times New Roman"/>
                          <a:cs typeface="Times New Roman"/>
                        </a:rPr>
                        <a:t>T.C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İNKLAP TARİHİ </a:t>
                      </a:r>
                      <a:r>
                        <a:rPr dirty="0" sz="550" spc="-10" b="1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dirty="0" sz="55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10" b="1">
                          <a:latin typeface="Times New Roman"/>
                          <a:cs typeface="Times New Roman"/>
                        </a:rPr>
                        <a:t>ATATÜRKÇÜLÜK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42875" marR="43180">
                        <a:lnSpc>
                          <a:spcPts val="640"/>
                        </a:lnSpc>
                      </a:pPr>
                      <a:r>
                        <a:rPr dirty="0" sz="550" b="1">
                          <a:latin typeface="Times New Roman"/>
                          <a:cs typeface="Times New Roman"/>
                        </a:rPr>
                        <a:t>T.C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İNKLAP TARİHİ 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1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55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55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Ü</a:t>
                      </a:r>
                      <a:r>
                        <a:rPr dirty="0" sz="550" spc="-15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Ç</a:t>
                      </a:r>
                      <a:r>
                        <a:rPr dirty="0" sz="550" spc="-15" b="1">
                          <a:latin typeface="Times New Roman"/>
                          <a:cs typeface="Times New Roman"/>
                        </a:rPr>
                        <a:t>Ü</a:t>
                      </a:r>
                      <a:r>
                        <a:rPr dirty="0" sz="550" spc="-10" b="1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Ü</a:t>
                      </a:r>
                      <a:r>
                        <a:rPr dirty="0" sz="550" b="1">
                          <a:latin typeface="Times New Roman"/>
                          <a:cs typeface="Times New Roman"/>
                        </a:rPr>
                        <a:t>K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445" marR="186055">
                        <a:lnSpc>
                          <a:spcPts val="640"/>
                        </a:lnSpc>
                      </a:pPr>
                      <a:r>
                        <a:rPr dirty="0" sz="550" b="1">
                          <a:latin typeface="Times New Roman"/>
                          <a:cs typeface="Times New Roman"/>
                        </a:rPr>
                        <a:t>T.C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İNKLAP TARİHİ </a:t>
                      </a:r>
                      <a:r>
                        <a:rPr dirty="0" sz="550" spc="-10" b="1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dirty="0" sz="55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10" b="1">
                          <a:latin typeface="Times New Roman"/>
                          <a:cs typeface="Times New Roman"/>
                        </a:rPr>
                        <a:t>ATATÜRKÇÜLÜK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540" marR="94615">
                        <a:lnSpc>
                          <a:spcPts val="640"/>
                        </a:lnSpc>
                      </a:pPr>
                      <a:r>
                        <a:rPr dirty="0" sz="550" b="1">
                          <a:latin typeface="Times New Roman"/>
                          <a:cs typeface="Times New Roman"/>
                        </a:rPr>
                        <a:t>T.C </a:t>
                      </a:r>
                      <a:r>
                        <a:rPr dirty="0" sz="550" spc="-5" b="1">
                          <a:latin typeface="Times New Roman"/>
                          <a:cs typeface="Times New Roman"/>
                        </a:rPr>
                        <a:t>İNKLAP TARİHİ </a:t>
                      </a:r>
                      <a:r>
                        <a:rPr dirty="0" sz="550" spc="-10" b="1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dirty="0" sz="550" spc="-1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550" spc="-10" b="1">
                          <a:latin typeface="Times New Roman"/>
                          <a:cs typeface="Times New Roman"/>
                        </a:rPr>
                        <a:t>ATATÜRKÇÜLÜK</a:t>
                      </a:r>
                      <a:endParaRPr sz="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E6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38273" y="5054670"/>
          <a:ext cx="725170" cy="509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4535"/>
              </a:tblGrid>
              <a:tr h="409804">
                <a:tc>
                  <a:txBody>
                    <a:bodyPr/>
                    <a:lstStyle/>
                    <a:p>
                      <a:pPr algn="ctr" marL="10160">
                        <a:lnSpc>
                          <a:spcPts val="705"/>
                        </a:lnSpc>
                      </a:pPr>
                      <a:r>
                        <a:rPr dirty="0" sz="650" spc="-5">
                          <a:latin typeface="Times New Roman"/>
                          <a:cs typeface="Times New Roman"/>
                        </a:rPr>
                        <a:t>Mehmet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650" spc="-10">
                          <a:latin typeface="Times New Roman"/>
                          <a:cs typeface="Times New Roman"/>
                        </a:rPr>
                        <a:t>GÜZELHUY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27000" marR="119380" indent="5715">
                        <a:lnSpc>
                          <a:spcPct val="104600"/>
                        </a:lnSpc>
                      </a:pPr>
                      <a:r>
                        <a:rPr dirty="0" sz="650" spc="-10">
                          <a:latin typeface="Times New Roman"/>
                          <a:cs typeface="Times New Roman"/>
                        </a:rPr>
                        <a:t>Müdür </a:t>
                      </a:r>
                      <a:r>
                        <a:rPr dirty="0" sz="65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10">
                          <a:latin typeface="Times New Roman"/>
                          <a:cs typeface="Times New Roman"/>
                        </a:rPr>
                        <a:t>Başyardımcısı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98908">
                <a:tc>
                  <a:txBody>
                    <a:bodyPr/>
                    <a:lstStyle/>
                    <a:p>
                      <a:pPr marL="172085">
                        <a:lnSpc>
                          <a:spcPts val="680"/>
                        </a:lnSpc>
                      </a:pPr>
                      <a:r>
                        <a:rPr dirty="0" sz="650" spc="-5">
                          <a:latin typeface="Times New Roman"/>
                          <a:cs typeface="Times New Roman"/>
                        </a:rPr>
                        <a:t>Düzenleyen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253478" y="5048574"/>
          <a:ext cx="641350" cy="509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1350"/>
              </a:tblGrid>
              <a:tr h="410566">
                <a:tc>
                  <a:txBody>
                    <a:bodyPr/>
                    <a:lstStyle/>
                    <a:p>
                      <a:pPr marL="127000" marR="161925" indent="66675">
                        <a:lnSpc>
                          <a:spcPts val="720"/>
                        </a:lnSpc>
                      </a:pPr>
                      <a:r>
                        <a:rPr dirty="0" sz="650" spc="-5">
                          <a:latin typeface="Times New Roman"/>
                          <a:cs typeface="Times New Roman"/>
                        </a:rPr>
                        <a:t>Tamer </a:t>
                      </a:r>
                      <a:r>
                        <a:rPr dirty="0" sz="6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1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65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65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650" spc="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650" spc="-1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650">
                          <a:latin typeface="Times New Roman"/>
                          <a:cs typeface="Times New Roman"/>
                        </a:rPr>
                        <a:t>N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18796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650" spc="-10">
                          <a:latin typeface="Times New Roman"/>
                          <a:cs typeface="Times New Roman"/>
                        </a:rPr>
                        <a:t>Müdür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132715">
                        <a:lnSpc>
                          <a:spcPts val="745"/>
                        </a:lnSpc>
                        <a:spcBef>
                          <a:spcPts val="145"/>
                        </a:spcBef>
                      </a:pPr>
                      <a:r>
                        <a:rPr dirty="0" sz="650" spc="-5">
                          <a:latin typeface="Times New Roman"/>
                          <a:cs typeface="Times New Roman"/>
                        </a:rPr>
                        <a:t>Uygundur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98146">
                <a:tc>
                  <a:txBody>
                    <a:bodyPr/>
                    <a:lstStyle/>
                    <a:p>
                      <a:pPr marL="139065">
                        <a:lnSpc>
                          <a:spcPts val="675"/>
                        </a:lnSpc>
                      </a:pPr>
                      <a:r>
                        <a:rPr dirty="0" sz="650" spc="-5">
                          <a:latin typeface="Times New Roman"/>
                          <a:cs typeface="Times New Roman"/>
                        </a:rPr>
                        <a:t>24/03/2023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87680" y="685800"/>
          <a:ext cx="9032875" cy="2896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3740"/>
                <a:gridCol w="367665"/>
                <a:gridCol w="363219"/>
                <a:gridCol w="724535"/>
                <a:gridCol w="988694"/>
                <a:gridCol w="720090"/>
                <a:gridCol w="813435"/>
                <a:gridCol w="899794"/>
                <a:gridCol w="813435"/>
                <a:gridCol w="902969"/>
                <a:gridCol w="900429"/>
                <a:gridCol w="819150"/>
              </a:tblGrid>
              <a:tr h="5519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12065">
                        <a:lnSpc>
                          <a:spcPct val="10000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PAZARTESİ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25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14:40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r" marR="228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8.SAAT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179705">
                        <a:lnSpc>
                          <a:spcPct val="95800"/>
                        </a:lnSpc>
                        <a:spcBef>
                          <a:spcPts val="260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SAĞ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 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TRAFİK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KÜLTÜRÜ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BİLGİSİ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02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445" marR="142240">
                        <a:lnSpc>
                          <a:spcPts val="800"/>
                        </a:lnSpc>
                      </a:pPr>
                      <a:r>
                        <a:rPr dirty="0" sz="700" spc="-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7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700" spc="-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700" spc="1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700" spc="-1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700" spc="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70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7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7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700" spc="-5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00" spc="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700" spc="-5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00" spc="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700" spc="-5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700">
                          <a:latin typeface="Times New Roman"/>
                          <a:cs typeface="Times New Roman"/>
                        </a:rPr>
                        <a:t>N  </a:t>
                      </a:r>
                      <a:r>
                        <a:rPr dirty="0" sz="700" spc="-5">
                          <a:latin typeface="Times New Roman"/>
                          <a:cs typeface="Times New Roman"/>
                        </a:rPr>
                        <a:t>HAYATI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</a:tr>
              <a:tr h="71627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8265">
                        <a:lnSpc>
                          <a:spcPts val="760"/>
                        </a:lnSpc>
                      </a:pPr>
                      <a:r>
                        <a:rPr dirty="0" sz="650" b="1">
                          <a:latin typeface="Times New Roman"/>
                          <a:cs typeface="Times New Roman"/>
                        </a:rPr>
                        <a:t>11.04.2023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88265">
                        <a:lnSpc>
                          <a:spcPts val="760"/>
                        </a:lnSpc>
                      </a:pPr>
                      <a:r>
                        <a:rPr dirty="0" sz="650" spc="-10" b="1">
                          <a:latin typeface="Times New Roman"/>
                          <a:cs typeface="Times New Roman"/>
                        </a:rPr>
                        <a:t>SALI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 marL="25400">
                        <a:lnSpc>
                          <a:spcPct val="10000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11:20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r" marR="17780">
                        <a:lnSpc>
                          <a:spcPct val="100000"/>
                        </a:lnSpc>
                      </a:pPr>
                      <a:r>
                        <a:rPr dirty="0" sz="650" b="1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SAAT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just" marL="6985" marR="279400">
                        <a:lnSpc>
                          <a:spcPct val="95600"/>
                        </a:lnSpc>
                      </a:pPr>
                      <a:r>
                        <a:rPr dirty="0" sz="800" spc="-30">
                          <a:latin typeface="Times New Roman"/>
                          <a:cs typeface="Times New Roman"/>
                        </a:rPr>
                        <a:t>SEÇMELİ </a:t>
                      </a:r>
                      <a:r>
                        <a:rPr dirty="0" sz="800" spc="-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 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KERİM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985" marR="391795">
                        <a:lnSpc>
                          <a:spcPts val="919"/>
                        </a:lnSpc>
                        <a:spcBef>
                          <a:spcPts val="735"/>
                        </a:spcBef>
                      </a:pPr>
                      <a:r>
                        <a:rPr dirty="0" sz="800" spc="5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Gİ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AY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AR 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BİLİMİ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739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 marL="25400">
                        <a:lnSpc>
                          <a:spcPct val="10000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14:40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r" marR="22860">
                        <a:lnSpc>
                          <a:spcPct val="10000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8.SAAT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MÜZİK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MÜZİK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5715" marR="194945">
                        <a:lnSpc>
                          <a:spcPts val="94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GÖRSEL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890" marR="285115">
                        <a:lnSpc>
                          <a:spcPts val="94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GÖRSEL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5715" marR="374650">
                        <a:lnSpc>
                          <a:spcPts val="94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GÖRSEL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890" marR="285115">
                        <a:lnSpc>
                          <a:spcPts val="94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GÖRSEL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 marR="379095">
                        <a:lnSpc>
                          <a:spcPts val="94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GÖRSEL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 marR="376555">
                        <a:lnSpc>
                          <a:spcPts val="94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GÖRSEL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445" marR="295275">
                        <a:lnSpc>
                          <a:spcPts val="940"/>
                        </a:lnSpc>
                      </a:pPr>
                      <a:r>
                        <a:rPr dirty="0" sz="800" spc="-5">
                          <a:latin typeface="Times New Roman"/>
                          <a:cs typeface="Times New Roman"/>
                        </a:rPr>
                        <a:t>GÖRSEL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23495">
                        <a:lnSpc>
                          <a:spcPct val="100000"/>
                        </a:lnSpc>
                      </a:pPr>
                      <a:r>
                        <a:rPr dirty="0" sz="650" b="1">
                          <a:latin typeface="Times New Roman"/>
                          <a:cs typeface="Times New Roman"/>
                        </a:rPr>
                        <a:t>11.01.2023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234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2022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2095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ÇARŞAMBA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 marL="25400">
                        <a:lnSpc>
                          <a:spcPct val="100000"/>
                        </a:lnSpc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11:20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r" marR="17780">
                        <a:lnSpc>
                          <a:spcPct val="100000"/>
                        </a:lnSpc>
                      </a:pPr>
                      <a:r>
                        <a:rPr dirty="0" sz="650" b="1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SAAT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6985" marR="170815">
                        <a:lnSpc>
                          <a:spcPts val="919"/>
                        </a:lnSpc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BEDEN 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800" spc="-3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-4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VE 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SPOR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86385" marR="114300" indent="-168275">
                        <a:lnSpc>
                          <a:spcPts val="919"/>
                        </a:lnSpc>
                      </a:pPr>
                      <a:r>
                        <a:rPr dirty="0" sz="800" spc="-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Ğİ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-3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 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SPOR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ts val="940"/>
                        </a:lnSpc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BEDEN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86360" marR="80645">
                        <a:lnSpc>
                          <a:spcPts val="919"/>
                        </a:lnSpc>
                        <a:spcBef>
                          <a:spcPts val="45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800" spc="-3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-3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 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SPOR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38430" marR="128270" indent="635">
                        <a:lnSpc>
                          <a:spcPts val="919"/>
                        </a:lnSpc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BEDEN 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800" spc="-3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-4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VE 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SPOR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40"/>
                        </a:lnSpc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BEDEN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ts val="940"/>
                        </a:lnSpc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-3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SPO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38430" marR="128270" indent="635">
                        <a:lnSpc>
                          <a:spcPts val="919"/>
                        </a:lnSpc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BEDEN </a:t>
                      </a:r>
                      <a:r>
                        <a:rPr dirty="0" sz="8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800" spc="-3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-4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VE 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SPOR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40"/>
                        </a:lnSpc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BEDEN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ts val="940"/>
                        </a:lnSpc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-3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SPO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40"/>
                        </a:lnSpc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BEDEN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ts val="940"/>
                        </a:lnSpc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-3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SPO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4925" marR="188595" indent="246379">
                        <a:lnSpc>
                          <a:spcPts val="919"/>
                        </a:lnSpc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EN  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800" spc="-2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800" spc="-3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İ</a:t>
                      </a:r>
                      <a:r>
                        <a:rPr dirty="0" sz="8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VE  </a:t>
                      </a:r>
                      <a:r>
                        <a:rPr dirty="0" sz="800" spc="-5">
                          <a:latin typeface="Times New Roman"/>
                          <a:cs typeface="Times New Roman"/>
                        </a:rPr>
                        <a:t>SPOR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</a:tr>
              <a:tr h="48183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ctr" marL="25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14:40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r" marR="228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50" spc="-5" b="1">
                          <a:latin typeface="Times New Roman"/>
                          <a:cs typeface="Times New Roman"/>
                        </a:rPr>
                        <a:t>8.SAAT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764540" y="4770501"/>
            <a:ext cx="7816850" cy="1244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50" spc="-5">
                <a:latin typeface="Times New Roman"/>
                <a:cs typeface="Times New Roman"/>
              </a:rPr>
              <a:t>NOT:</a:t>
            </a:r>
            <a:r>
              <a:rPr dirty="0" sz="650" spc="-10">
                <a:latin typeface="Times New Roman"/>
                <a:cs typeface="Times New Roman"/>
              </a:rPr>
              <a:t> </a:t>
            </a:r>
            <a:r>
              <a:rPr dirty="0" sz="650" spc="-5">
                <a:latin typeface="Times New Roman"/>
                <a:cs typeface="Times New Roman"/>
              </a:rPr>
              <a:t>GÖRSEL SANATLAR,</a:t>
            </a:r>
            <a:r>
              <a:rPr dirty="0" sz="650" spc="25">
                <a:latin typeface="Times New Roman"/>
                <a:cs typeface="Times New Roman"/>
              </a:rPr>
              <a:t> </a:t>
            </a:r>
            <a:r>
              <a:rPr dirty="0" sz="650" spc="-10">
                <a:latin typeface="Times New Roman"/>
                <a:cs typeface="Times New Roman"/>
              </a:rPr>
              <a:t>BEDEN</a:t>
            </a:r>
            <a:r>
              <a:rPr dirty="0" sz="650" spc="-5">
                <a:latin typeface="Times New Roman"/>
                <a:cs typeface="Times New Roman"/>
              </a:rPr>
              <a:t> EĞİTİMİ</a:t>
            </a:r>
            <a:r>
              <a:rPr dirty="0" sz="650" spc="-35">
                <a:latin typeface="Times New Roman"/>
                <a:cs typeface="Times New Roman"/>
              </a:rPr>
              <a:t> </a:t>
            </a:r>
            <a:r>
              <a:rPr dirty="0" sz="650" spc="-5">
                <a:latin typeface="Times New Roman"/>
                <a:cs typeface="Times New Roman"/>
              </a:rPr>
              <a:t>VE</a:t>
            </a:r>
            <a:r>
              <a:rPr dirty="0" sz="650" spc="30">
                <a:latin typeface="Times New Roman"/>
                <a:cs typeface="Times New Roman"/>
              </a:rPr>
              <a:t> </a:t>
            </a:r>
            <a:r>
              <a:rPr dirty="0" sz="650" spc="-5">
                <a:latin typeface="Times New Roman"/>
                <a:cs typeface="Times New Roman"/>
              </a:rPr>
              <a:t>SEÇMELİ</a:t>
            </a:r>
            <a:r>
              <a:rPr dirty="0" sz="650" spc="-30">
                <a:latin typeface="Times New Roman"/>
                <a:cs typeface="Times New Roman"/>
              </a:rPr>
              <a:t> </a:t>
            </a:r>
            <a:r>
              <a:rPr dirty="0" sz="650">
                <a:latin typeface="Times New Roman"/>
                <a:cs typeface="Times New Roman"/>
              </a:rPr>
              <a:t>BEDEN</a:t>
            </a:r>
            <a:r>
              <a:rPr dirty="0" sz="650" spc="5">
                <a:latin typeface="Times New Roman"/>
                <a:cs typeface="Times New Roman"/>
              </a:rPr>
              <a:t> </a:t>
            </a:r>
            <a:r>
              <a:rPr dirty="0" sz="650" spc="-5">
                <a:latin typeface="Times New Roman"/>
                <a:cs typeface="Times New Roman"/>
              </a:rPr>
              <a:t>EĞİTİMİ</a:t>
            </a:r>
            <a:r>
              <a:rPr dirty="0" sz="650" spc="-35">
                <a:latin typeface="Times New Roman"/>
                <a:cs typeface="Times New Roman"/>
              </a:rPr>
              <a:t> </a:t>
            </a:r>
            <a:r>
              <a:rPr dirty="0" sz="650" spc="-5">
                <a:latin typeface="Times New Roman"/>
                <a:cs typeface="Times New Roman"/>
              </a:rPr>
              <a:t>DERSLERİNİN</a:t>
            </a:r>
            <a:r>
              <a:rPr dirty="0" sz="650" spc="10">
                <a:latin typeface="Times New Roman"/>
                <a:cs typeface="Times New Roman"/>
              </a:rPr>
              <a:t> </a:t>
            </a:r>
            <a:r>
              <a:rPr dirty="0" sz="650" spc="-5">
                <a:latin typeface="Times New Roman"/>
                <a:cs typeface="Times New Roman"/>
              </a:rPr>
              <a:t>SINAVLARI</a:t>
            </a:r>
            <a:r>
              <a:rPr dirty="0" sz="650" spc="-35">
                <a:latin typeface="Times New Roman"/>
                <a:cs typeface="Times New Roman"/>
              </a:rPr>
              <a:t> </a:t>
            </a:r>
            <a:r>
              <a:rPr dirty="0" sz="650">
                <a:latin typeface="Times New Roman"/>
                <a:cs typeface="Times New Roman"/>
              </a:rPr>
              <a:t>UYGULAMA</a:t>
            </a:r>
            <a:r>
              <a:rPr dirty="0" sz="650" spc="10">
                <a:latin typeface="Times New Roman"/>
                <a:cs typeface="Times New Roman"/>
              </a:rPr>
              <a:t> </a:t>
            </a:r>
            <a:r>
              <a:rPr dirty="0" sz="650" spc="-5">
                <a:latin typeface="Times New Roman"/>
                <a:cs typeface="Times New Roman"/>
              </a:rPr>
              <a:t>SINAVI</a:t>
            </a:r>
            <a:r>
              <a:rPr dirty="0" sz="650" spc="-15">
                <a:latin typeface="Times New Roman"/>
                <a:cs typeface="Times New Roman"/>
              </a:rPr>
              <a:t> </a:t>
            </a:r>
            <a:r>
              <a:rPr dirty="0" sz="650" spc="-5">
                <a:latin typeface="Times New Roman"/>
                <a:cs typeface="Times New Roman"/>
              </a:rPr>
              <a:t>OLACAĞİ</a:t>
            </a:r>
            <a:r>
              <a:rPr dirty="0" sz="650" spc="20">
                <a:latin typeface="Times New Roman"/>
                <a:cs typeface="Times New Roman"/>
              </a:rPr>
              <a:t> </a:t>
            </a:r>
            <a:r>
              <a:rPr dirty="0" sz="650" spc="-10">
                <a:latin typeface="Times New Roman"/>
                <a:cs typeface="Times New Roman"/>
              </a:rPr>
              <a:t>İÇİN</a:t>
            </a:r>
            <a:r>
              <a:rPr dirty="0" sz="650" spc="20">
                <a:latin typeface="Times New Roman"/>
                <a:cs typeface="Times New Roman"/>
              </a:rPr>
              <a:t> </a:t>
            </a:r>
            <a:r>
              <a:rPr dirty="0" sz="650">
                <a:latin typeface="Times New Roman"/>
                <a:cs typeface="Times New Roman"/>
              </a:rPr>
              <a:t>DERS</a:t>
            </a:r>
            <a:r>
              <a:rPr dirty="0" sz="650" spc="-5">
                <a:latin typeface="Times New Roman"/>
                <a:cs typeface="Times New Roman"/>
              </a:rPr>
              <a:t> </a:t>
            </a:r>
            <a:r>
              <a:rPr dirty="0" sz="650">
                <a:latin typeface="Times New Roman"/>
                <a:cs typeface="Times New Roman"/>
              </a:rPr>
              <a:t>ÖĞRETMENLERİNİN</a:t>
            </a:r>
            <a:r>
              <a:rPr dirty="0" sz="650" spc="-5">
                <a:latin typeface="Times New Roman"/>
                <a:cs typeface="Times New Roman"/>
              </a:rPr>
              <a:t> BELİRLEDİĞİ</a:t>
            </a:r>
            <a:r>
              <a:rPr dirty="0" sz="650" spc="-30">
                <a:latin typeface="Times New Roman"/>
                <a:cs typeface="Times New Roman"/>
              </a:rPr>
              <a:t> </a:t>
            </a:r>
            <a:r>
              <a:rPr dirty="0" sz="650" spc="-5">
                <a:latin typeface="Times New Roman"/>
                <a:cs typeface="Times New Roman"/>
              </a:rPr>
              <a:t>TARİHLERDE</a:t>
            </a:r>
            <a:r>
              <a:rPr dirty="0" sz="650" spc="20">
                <a:latin typeface="Times New Roman"/>
                <a:cs typeface="Times New Roman"/>
              </a:rPr>
              <a:t> </a:t>
            </a:r>
            <a:r>
              <a:rPr dirty="0" sz="650" spc="-5">
                <a:latin typeface="Times New Roman"/>
                <a:cs typeface="Times New Roman"/>
              </a:rPr>
              <a:t>OLACAKTIR.</a:t>
            </a:r>
            <a:endParaRPr sz="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TAŞKIN KUTLAR</dc:creator>
  <dcterms:created xsi:type="dcterms:W3CDTF">2023-03-28T17:21:17Z</dcterms:created>
  <dcterms:modified xsi:type="dcterms:W3CDTF">2023-03-28T17:21:17Z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2023-03-27T00:00:00Z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2023-03-28T00:00:00Z</vt:filetime>
  </property>
</Properties>
</file>